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65" r:id="rId4"/>
    <p:sldId id="266" r:id="rId5"/>
    <p:sldId id="268" r:id="rId6"/>
    <p:sldId id="269" r:id="rId7"/>
    <p:sldId id="270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4" d="100"/>
          <a:sy n="74" d="100"/>
        </p:scale>
        <p:origin x="129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3800" y="1447800"/>
            <a:ext cx="5410200" cy="307848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Мандала-терапия</a:t>
            </a:r>
            <a:b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Чудесное средство успокоения.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707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722" y="110318"/>
            <a:ext cx="8591550" cy="2632882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Мандала (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Mandala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в переводе с санскрита «круг» или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«центр». Мандала-терапия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инструмент для оздоровления и исцеления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нашей психики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2362200"/>
            <a:ext cx="4572000" cy="4335911"/>
          </a:xfrm>
        </p:spPr>
      </p:pic>
    </p:spTree>
    <p:extLst>
      <p:ext uri="{BB962C8B-B14F-4D97-AF65-F5344CB8AC3E}">
        <p14:creationId xmlns:p14="http://schemas.microsoft.com/office/powerpoint/2010/main" val="980762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225" y="381000"/>
            <a:ext cx="8591550" cy="2286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Суть мандалы заключена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ее центре - источнике, из которого вытекает энергия, образующая всю форму.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81200"/>
            <a:ext cx="4800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94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457200" algn="just">
              <a:buNone/>
            </a:pP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раскрашивании происходит процесс на глубинном уровне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человека,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находится возможность для разрешения внутренних конфликтов и, как следствие, изменение состояния на более ресурсное. </a:t>
            </a:r>
            <a:endParaRPr lang="ru-RU" sz="24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buNone/>
            </a:pP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ещё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дней взаимодействовать с созданной мандалой, расположив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видном месте или выделяя несколько уединенных минут в день для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созерцания.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65" y="228601"/>
            <a:ext cx="2755157" cy="27602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65" y="3364492"/>
            <a:ext cx="2806940" cy="287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70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Мандала-терапия и дети.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1312572"/>
            <a:ext cx="4560887" cy="5240627"/>
          </a:xfrm>
        </p:spPr>
        <p:txBody>
          <a:bodyPr>
            <a:noAutofit/>
          </a:bodyPr>
          <a:lstStyle/>
          <a:p>
            <a:pPr marL="0" indent="457200" algn="just">
              <a:buNone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с детьми дошкольного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андалы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 применять </a:t>
            </a:r>
            <a:r>
              <a:rPr lang="ru-RU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следующих целях: в целях стабилизации эмоционального состояния, нормализации поведения, снятия внутреннего </a:t>
            </a:r>
            <a:r>
              <a:rPr lang="ru-RU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напряжения, </a:t>
            </a:r>
            <a:r>
              <a:rPr lang="ru-RU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</a:t>
            </a:r>
            <a:r>
              <a:rPr lang="ru-RU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тревожности, </a:t>
            </a:r>
            <a:r>
              <a:rPr lang="ru-RU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развития творческого мышления, развития мелкой моторики руки, воспитания терпеливости и аккуратности, развитие устойчивости, концентрации внимания. </a:t>
            </a:r>
          </a:p>
        </p:txBody>
      </p:sp>
      <p:pic>
        <p:nvPicPr>
          <p:cNvPr id="5" name="Объект 3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525" y="1828800"/>
            <a:ext cx="3651250" cy="3505200"/>
          </a:xfrm>
        </p:spPr>
      </p:pic>
    </p:spTree>
    <p:extLst>
      <p:ext uri="{BB962C8B-B14F-4D97-AF65-F5344CB8AC3E}">
        <p14:creationId xmlns:p14="http://schemas.microsoft.com/office/powerpoint/2010/main" val="250290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685799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готовыми мандалами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2019" r="26386" b="13097"/>
          <a:stretch/>
        </p:blipFill>
        <p:spPr>
          <a:xfrm>
            <a:off x="76200" y="1600200"/>
            <a:ext cx="3246288" cy="304800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3322488" y="990600"/>
            <a:ext cx="5545287" cy="586740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Разрисовывание мандалы должно приносить радость. Главное правило: ребенок должен работать без принуждения.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Разукрашивание мандалы имеет смысл, если ребенок выбрал мандалу сам. Нельзя навязывать ребенку выбор мандалы. Он должен это сделать самостоятельно.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Разрисовывание мандалы требует высокой концентрации внимания. Ребенку необходимо позитивное подкрепление со стороны взрослого.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разукрашивании мандалы нельзя давать установку на цвет. Ребенок должен делать выбор самостоятельно. Ведь только он решает, какой цвет нужен в данный момент.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идеале, мандала должна разукрашиваться от наружного края к середине (для взрослых и подростков). Маленькие дети разукрашивают от середины к краю.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Избегайте комментариев по поводу работы и результата в присутствии ребенка, это негативно влияет на творчество, теряется чувство расслабления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 чаще ребенок работает с мандалой, тем меньше будет трудностей с целенаправленностью поведения, тем больше он будет развивать свое творчество.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981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t="11111" b="34444"/>
          <a:stretch/>
        </p:blipFill>
        <p:spPr>
          <a:xfrm>
            <a:off x="2971800" y="152400"/>
            <a:ext cx="3186404" cy="3505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4" r="32500"/>
          <a:stretch/>
        </p:blipFill>
        <p:spPr>
          <a:xfrm rot="561921">
            <a:off x="5826255" y="2240044"/>
            <a:ext cx="2881221" cy="44129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9" t="6667" r="14387" b="20000"/>
          <a:stretch/>
        </p:blipFill>
        <p:spPr>
          <a:xfrm rot="20610340">
            <a:off x="597506" y="1851072"/>
            <a:ext cx="2717300" cy="471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30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5"/>
          <a:stretch/>
        </p:blipFill>
        <p:spPr bwMode="auto">
          <a:xfrm>
            <a:off x="69560" y="262944"/>
            <a:ext cx="907444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3554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TM01790493[[fn=SOHO]]</Template>
  <TotalTime>71</TotalTime>
  <Words>262</Words>
  <Application>Microsoft Office PowerPoint</Application>
  <PresentationFormat>Экран (4:3)</PresentationFormat>
  <Paragraphs>15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Candara</vt:lpstr>
      <vt:lpstr>Tahoma</vt:lpstr>
      <vt:lpstr>Times New Roman</vt:lpstr>
      <vt:lpstr>Tunga</vt:lpstr>
      <vt:lpstr>Soho</vt:lpstr>
      <vt:lpstr>Мандала-терапия Чудесное средство успокоения. </vt:lpstr>
      <vt:lpstr>Мандала (Mandala) - в переводе с санскрита «круг» или «центр». Мандала-терапия – это инструмент для оздоровления и исцеления нашей психики. </vt:lpstr>
      <vt:lpstr>Суть мандалы заключена в ее центре - источнике, из которого вытекает энергия, образующая всю форму. </vt:lpstr>
      <vt:lpstr>Презентация PowerPoint</vt:lpstr>
      <vt:lpstr>Мандала-терапия и дети.</vt:lpstr>
      <vt:lpstr>Работа с готовыми мандалами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Мандала-терапия Чудесное средство успокоения.</dc:title>
  <dc:creator>Белка</dc:creator>
  <cp:lastModifiedBy>Игорь</cp:lastModifiedBy>
  <cp:revision>12</cp:revision>
  <dcterms:created xsi:type="dcterms:W3CDTF">2006-08-16T00:00:00Z</dcterms:created>
  <dcterms:modified xsi:type="dcterms:W3CDTF">2021-12-09T06:56:08Z</dcterms:modified>
</cp:coreProperties>
</file>